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5" r:id="rId3"/>
    <p:sldId id="270" r:id="rId4"/>
    <p:sldId id="269" r:id="rId5"/>
    <p:sldId id="267" r:id="rId6"/>
    <p:sldId id="268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</p:sldIdLst>
  <p:sldSz cx="9144000" cy="6858000" type="screen4x3"/>
  <p:notesSz cx="9926638" cy="679767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27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FBE667A-EF7E-479E-AD74-596318D4BE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BD40E7-6295-4925-B747-C4FD27AF46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altLang="de-DE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570F8CF-7E8C-4145-BCC6-0D382FC25B1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98F00D-FB9C-4C69-8F75-ABBF434267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44CCC2-BC5C-406E-99D8-7396A9D90BDA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DBB33-1DA8-4A2C-B02F-0E083E12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409406-BF35-4D04-8784-C775831E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323FDB-6E2D-44BC-83E0-CCC9A89B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77D5F7-E5AE-45F1-9BA8-8054DC91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1260B9-95FF-4DE6-ABE2-4FB6B631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43FD6-4D69-4B8A-9422-A704832AA12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5051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1115A-487D-4D1E-ADB7-95F3FEF9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9A6342-3302-4CB9-8BC4-D611D8283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C8BFA7-CF6D-43A6-B24B-ED258A2D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C0B9EA-30BD-4437-8385-01F52CF7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BD635-6801-4209-A77B-A4A71B6D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7BE0-8617-46F2-9713-5AA50095C34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0619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5CEEF56-6DE8-4554-95F4-D7D0B2257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3769E2-50C2-466E-A332-4C67C4CC8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F82646-830A-4255-89FD-FDFA42DE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7B043-CCF0-4C43-BAE6-B0C708F5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2A218E-3076-437C-BF1F-987C1EA5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01C4B-808D-42A6-A4BA-07B6913492D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3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DD163-23A7-467D-9AE8-D116E977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28FE48-1970-4FA8-8D35-A998D123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B5B75-25F8-49D7-BB8D-5254D586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D0AF4A-F745-4C7C-A3EC-B2BE5CA6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663554-D90A-46D8-AE6E-5D3F88F6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DB6BD-3BF1-4962-993B-2FB962B87FA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0660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19D4-0786-437D-8B76-4E189FFB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CC2C9B-8E21-456F-B327-3049FCFCC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87BA46-C26A-42C3-BDDF-B6FC1F4A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C440F0-C7F8-4A88-B24D-3BECC930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1F5ED-D32D-4526-AA35-ED9BDFB2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0EAEA-ACC0-47C2-95A3-A77CEDDEC8C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003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584AC-10E1-4AAF-8910-07A73603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84262B-4AFE-4758-B787-7188E366B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8E4EC4-2EF7-4CDD-8DD3-B59A792B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4B22CF-72A6-4DD1-88A3-D1E13789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884B1E-30E4-4F1B-8EB7-1DAAB35A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F846F2-6755-4E7B-BE73-B77397C9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46622-5EB1-428F-82A0-BE6F02F0A0E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4678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89768-CC86-40C7-A7A2-8E7E20FD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544227-E30F-4651-999A-4102904F2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6417F-E8DF-4F3F-9787-C31426EF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881D58-2A82-431F-8325-9D18C17E6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1F8D311-C60F-4B48-A636-ACF0754E5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AB424E-F525-439E-924E-020A0734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2E9CD5-52CA-4124-B197-A5DE5B52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244ADA-9A79-4DFA-A4DB-295DF6DA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51A9-D19F-453F-AC46-4351D255003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0943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0993E-933A-436C-9DA1-8634BB45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B82C94-00E4-43B2-9473-251CC90B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96EEF3-C50A-4164-A8FB-836F5BCE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E0CD23-F89C-4E07-9938-F19B3F7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E083C-1054-4351-811E-3165D03E316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1472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5B8D38-8269-4410-A330-1E5345FC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FDEF00-9201-4F68-AF90-A09781EE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D022B-5EF3-461F-B5FB-EE5893DA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FDD7A-9FE9-4C5F-9506-54C1025D064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4559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79233-61DB-48DC-BDA8-EF726ED1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90C390-752B-4BA3-9780-9E181B55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10AB7C-2197-4369-8562-A47A96A32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B3C24-5991-45C7-BC42-F71CC618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A1AF15-D18A-4439-A22D-C17CF8B1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B07D7A-F678-4834-AA3F-E12DC37C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9F1E-6933-44EA-8F20-DD1E9DD593B3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35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1CF7-2938-4362-AB19-18601831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DB611E-2B18-47E5-A346-1870476B2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7835E2-DF2A-49F9-9618-25D9BDB63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B17B3C-A12F-4CC7-BCC5-E7AAA173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9539DD-AFB0-4AE1-B43A-F20E7BA0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492E5E-D11A-4576-91A4-63A4BF77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BB41-0AF7-4123-89C2-860C64F8919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30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93136D-1AAB-4A64-B6B0-58BEC711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07AA56-3CE0-4E4B-8A0A-D16B566C6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923357-B1DE-4066-9458-3ACD9FAA36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CH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A3DC95-EF1C-445E-824C-B604E4B31A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CH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D42D72-AFAA-4352-86DA-E405E2C27B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3875D8-5CD2-4678-BE86-1A2B3C976BF1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4FAFBA42-78C2-45FA-9A16-D2724C4E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61B76576-EEFA-4A91-B2CD-3CE57437A1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89676">
            <a:off x="-28575" y="1779588"/>
            <a:ext cx="8797925" cy="384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Modulare Einlagerung</a:t>
            </a:r>
          </a:p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eine Möglichkeit den</a:t>
            </a:r>
          </a:p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verschiedenen Bedürfnissen</a:t>
            </a:r>
          </a:p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gerecht zu werden.</a:t>
            </a:r>
          </a:p>
        </p:txBody>
      </p:sp>
    </p:spTree>
  </p:cSld>
  <p:clrMapOvr>
    <a:masterClrMapping/>
  </p:clrMapOvr>
  <p:transition advTm="9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D6F30B-27D8-49E4-8FF6-25CBBAB82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CH" altLang="de-DE" sz="2800"/>
              <a:t>Modul 6</a:t>
            </a:r>
            <a:r>
              <a:rPr lang="de-CH" altLang="de-DE" sz="4000"/>
              <a:t>                     </a:t>
            </a:r>
            <a:r>
              <a:rPr lang="de-CH" altLang="de-DE" sz="4000" b="1"/>
              <a:t>Verschieben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155476C-6E48-4830-8DB6-012DC52B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5306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AC5BE798-633A-47B0-875C-45242152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16689" r="56647" b="6978"/>
          <a:stretch>
            <a:fillRect/>
          </a:stretch>
        </p:blipFill>
        <p:spPr bwMode="auto">
          <a:xfrm>
            <a:off x="5940425" y="1019175"/>
            <a:ext cx="27717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62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BCF1F79-84A3-421A-A5E2-F258FEA49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2800"/>
              <a:t>Modul 7</a:t>
            </a:r>
            <a:r>
              <a:rPr lang="de-CH" altLang="de-DE" sz="4000"/>
              <a:t>          </a:t>
            </a:r>
            <a:r>
              <a:rPr lang="de-CH" altLang="de-DE" sz="4000" b="1"/>
              <a:t>Abbau + Bohrwerkzeug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A528325-299D-43FC-A0FE-6950EDB7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106738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956D8702-980B-4345-AA4E-82D3D50E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17006" r="50732" b="5962"/>
          <a:stretch>
            <a:fillRect/>
          </a:stretch>
        </p:blipFill>
        <p:spPr bwMode="auto">
          <a:xfrm>
            <a:off x="5356225" y="1125538"/>
            <a:ext cx="33924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5AFA5F09-EC7C-493E-827A-48242680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4314" r="5539" b="4282"/>
          <a:stretch>
            <a:fillRect/>
          </a:stretch>
        </p:blipFill>
        <p:spPr bwMode="auto">
          <a:xfrm>
            <a:off x="3492500" y="5229225"/>
            <a:ext cx="172878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65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B515F0-A089-4933-BBC0-F04EAC30E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2800"/>
              <a:t>Modul 8</a:t>
            </a:r>
            <a:r>
              <a:rPr lang="de-CH" altLang="de-DE" sz="4000"/>
              <a:t>                             </a:t>
            </a:r>
            <a:r>
              <a:rPr lang="de-CH" altLang="de-DE" sz="4000" b="1"/>
              <a:t>Wasser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17CA68C-1978-482A-A8B7-7027A0CA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225800" cy="52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2A445AA4-2524-46AD-B0DA-99A3AE91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4137" r="58130" b="7994"/>
          <a:stretch>
            <a:fillRect/>
          </a:stretch>
        </p:blipFill>
        <p:spPr bwMode="auto">
          <a:xfrm>
            <a:off x="5795963" y="1052513"/>
            <a:ext cx="295592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DFBDA96E-43D8-4D1B-8FE5-8BB4AAF5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4314" r="5539" b="4282"/>
          <a:stretch>
            <a:fillRect/>
          </a:stretch>
        </p:blipFill>
        <p:spPr bwMode="auto">
          <a:xfrm>
            <a:off x="3851275" y="5300663"/>
            <a:ext cx="172878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82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92FB9D6-0ED0-41CC-B26D-CA8023A42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2800"/>
              <a:t>Modul 9</a:t>
            </a:r>
            <a:r>
              <a:rPr lang="de-CH" altLang="de-DE" sz="4000"/>
              <a:t>                </a:t>
            </a:r>
            <a:r>
              <a:rPr lang="de-CH" altLang="de-DE" sz="4000" b="1"/>
              <a:t>Retten / Bergen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53B3C90-D226-4DFA-B547-4989A97C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59"/>
          <a:stretch>
            <a:fillRect/>
          </a:stretch>
        </p:blipFill>
        <p:spPr bwMode="auto">
          <a:xfrm>
            <a:off x="250825" y="2801938"/>
            <a:ext cx="38163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0753971C-BBD4-48A3-837F-4A5A4DBA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18129" r="38171" b="7994"/>
          <a:stretch>
            <a:fillRect/>
          </a:stretch>
        </p:blipFill>
        <p:spPr bwMode="auto">
          <a:xfrm>
            <a:off x="4995863" y="1268413"/>
            <a:ext cx="39687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79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5F3EFB4-241C-4F08-99D6-94668EA0F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2800"/>
              <a:t>Modul 10</a:t>
            </a:r>
            <a:r>
              <a:rPr lang="de-CH" altLang="de-DE" sz="4000"/>
              <a:t>              </a:t>
            </a:r>
            <a:r>
              <a:rPr lang="de-CH" altLang="de-DE" sz="4000" b="1"/>
              <a:t>Übermittlung Draht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F058BE0-A4F3-4750-B110-E581A76B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7"/>
          <a:stretch>
            <a:fillRect/>
          </a:stretch>
        </p:blipFill>
        <p:spPr bwMode="auto">
          <a:xfrm>
            <a:off x="250825" y="3860800"/>
            <a:ext cx="34575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2CE69BF0-4838-4C5B-B6A4-EC3C56AB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196975"/>
            <a:ext cx="34766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95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39CE3AC-62D9-4D36-B1DE-932B0C92B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2800"/>
              <a:t>Modul 11</a:t>
            </a:r>
            <a:r>
              <a:rPr lang="de-CH" altLang="de-DE" sz="4000"/>
              <a:t>              </a:t>
            </a:r>
            <a:r>
              <a:rPr lang="de-CH" altLang="de-DE" sz="4000" b="1"/>
              <a:t>Stollenausrüstung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0C08BCE-0E90-40D9-94D9-42BCD5AC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t="17841" r="30792" b="9033"/>
          <a:stretch>
            <a:fillRect/>
          </a:stretch>
        </p:blipFill>
        <p:spPr bwMode="auto">
          <a:xfrm>
            <a:off x="4872038" y="1196975"/>
            <a:ext cx="3876675" cy="54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047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947F35A-B582-48AE-8048-ACA4B016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WordArt 4">
            <a:extLst>
              <a:ext uri="{FF2B5EF4-FFF2-40B4-BE49-F238E27FC236}">
                <a16:creationId xmlns:a16="http://schemas.microsoft.com/office/drawing/2014/main" id="{40727168-3A4A-429F-8F54-94F518E513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333973">
            <a:off x="539750" y="2708275"/>
            <a:ext cx="8345488" cy="233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Beschriftung</a:t>
            </a:r>
          </a:p>
        </p:txBody>
      </p:sp>
    </p:spTree>
  </p:cSld>
  <p:clrMapOvr>
    <a:masterClrMapping/>
  </p:clrMapOvr>
  <p:transition advTm="6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E40A423-B7FE-4327-B0BA-684E9312D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4537075" cy="706437"/>
          </a:xfrm>
        </p:spPr>
        <p:txBody>
          <a:bodyPr/>
          <a:lstStyle/>
          <a:p>
            <a:endParaRPr lang="it-CH" altLang="de-DE" sz="4000" b="1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D26601F-1550-4326-9654-11713758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541338"/>
            <a:ext cx="3590925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E89190E9-1119-45D3-A46B-1FF61EA3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14137" r="27826" b="5962"/>
          <a:stretch>
            <a:fillRect/>
          </a:stretch>
        </p:blipFill>
        <p:spPr bwMode="auto">
          <a:xfrm>
            <a:off x="0" y="549275"/>
            <a:ext cx="5364163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WordArt 5">
            <a:extLst>
              <a:ext uri="{FF2B5EF4-FFF2-40B4-BE49-F238E27FC236}">
                <a16:creationId xmlns:a16="http://schemas.microsoft.com/office/drawing/2014/main" id="{0945CE43-C469-4EE7-927A-D66FB2F97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333973">
            <a:off x="250825" y="1557338"/>
            <a:ext cx="8345488" cy="3662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Instandhaltung </a:t>
            </a:r>
          </a:p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</a:p>
          <a:p>
            <a:pPr algn="ctr"/>
            <a:r>
              <a:rPr lang="de-CH" sz="3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Einsatzbereitschaft</a:t>
            </a:r>
          </a:p>
        </p:txBody>
      </p:sp>
    </p:spTree>
  </p:cSld>
  <p:clrMapOvr>
    <a:masterClrMapping/>
  </p:clrMapOvr>
  <p:transition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C67DDC5-E29B-495A-9675-CCD30AE02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4000" b="1"/>
              <a:t>Vorgehen: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550AF82-B49D-4EC8-9095-CAB182E2D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8137525" cy="5472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800"/>
              <a:t>Alles was Räder hat aus dem Geräteraum hinausrollen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Alles „Zivilschutzfremde“ hinaus räumen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Alles was demnächst entsorgt wird</a:t>
            </a:r>
            <a:r>
              <a:rPr lang="de-CH" altLang="de-DE"/>
              <a:t> </a:t>
            </a:r>
            <a:r>
              <a:rPr lang="de-CH" altLang="de-DE" sz="2000"/>
              <a:t>(z.B. AC Material)</a:t>
            </a:r>
            <a:r>
              <a:rPr lang="de-CH" altLang="de-DE"/>
              <a:t> </a:t>
            </a:r>
            <a:r>
              <a:rPr lang="de-CH" altLang="de-DE" sz="2800"/>
              <a:t>in ein Zwischenlager ausserhalb Ger R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Ca. </a:t>
            </a:r>
            <a:r>
              <a:rPr lang="de-CH" altLang="de-DE" sz="2800" b="1"/>
              <a:t>7</a:t>
            </a:r>
            <a:r>
              <a:rPr lang="de-CH" altLang="de-DE" sz="2800"/>
              <a:t> - </a:t>
            </a:r>
            <a:r>
              <a:rPr lang="de-CH" altLang="de-DE" sz="2800" b="1"/>
              <a:t>8</a:t>
            </a:r>
            <a:r>
              <a:rPr lang="de-CH" altLang="de-DE" sz="2800"/>
              <a:t> Gestelle frei machen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Module gemäss Vorlage einordnen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Übriges / überzähliges Material einordnen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Beschriften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ICL erstellen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PMK durchführen  </a:t>
            </a:r>
            <a:r>
              <a:rPr lang="de-CH" altLang="de-DE" sz="2400"/>
              <a:t>(Checkliste / Bericht)</a:t>
            </a:r>
          </a:p>
          <a:p>
            <a:pPr>
              <a:lnSpc>
                <a:spcPct val="90000"/>
              </a:lnSpc>
            </a:pPr>
            <a:r>
              <a:rPr lang="de-CH" altLang="de-DE" sz="2800"/>
              <a:t>Arbeiten gemäss ICL</a:t>
            </a:r>
          </a:p>
        </p:txBody>
      </p:sp>
    </p:spTree>
  </p:cSld>
  <p:clrMapOvr>
    <a:masterClrMapping/>
  </p:clrMapOvr>
  <p:transition advTm="32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D2E081C-AD50-4D79-BF12-5C90EC0C2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06437"/>
          </a:xfrm>
        </p:spPr>
        <p:txBody>
          <a:bodyPr/>
          <a:lstStyle/>
          <a:p>
            <a:r>
              <a:rPr lang="de-CH" altLang="de-DE" sz="4000" b="1"/>
              <a:t>Platzbedarf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291B9297-C30A-4C01-BD82-78D6DA40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22336" r="7886" b="31572"/>
          <a:stretch>
            <a:fillRect/>
          </a:stretch>
        </p:blipFill>
        <p:spPr bwMode="auto">
          <a:xfrm>
            <a:off x="250825" y="2454275"/>
            <a:ext cx="8713788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925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93EBA79-A9CD-4E31-B131-224E3E12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4" t="17841" r="36705" b="5962"/>
          <a:stretch>
            <a:fillRect/>
          </a:stretch>
        </p:blipFill>
        <p:spPr bwMode="auto">
          <a:xfrm>
            <a:off x="5121275" y="1052513"/>
            <a:ext cx="36988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065634EC-CB41-42B7-AC1B-73FA6ABDA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CH" altLang="de-DE" sz="2800"/>
              <a:t>Modul 1</a:t>
            </a:r>
            <a:r>
              <a:rPr lang="de-CH" altLang="de-DE" sz="4000"/>
              <a:t>        </a:t>
            </a:r>
            <a:r>
              <a:rPr lang="de-CH" altLang="de-DE" sz="4000" b="1"/>
              <a:t>Beleuchtung 230 V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3A1B301-7A96-439F-A699-5B926EC7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632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FC0C8B-0BA8-4F11-B837-9665F2613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CH" altLang="de-DE" sz="2800"/>
              <a:t>Modul 2</a:t>
            </a:r>
            <a:r>
              <a:rPr lang="de-CH" altLang="de-DE" sz="4000"/>
              <a:t>       </a:t>
            </a:r>
            <a:r>
              <a:rPr lang="de-CH" altLang="de-DE" sz="4000" b="1"/>
              <a:t>Elektrowerkzeuge 230 V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7E12529-3F49-4A9B-A94A-DEBAE504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7638" r="49266" b="5962"/>
          <a:stretch>
            <a:fillRect/>
          </a:stretch>
        </p:blipFill>
        <p:spPr bwMode="auto">
          <a:xfrm>
            <a:off x="5273675" y="1052513"/>
            <a:ext cx="36893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EB5178E5-999A-48DC-9D32-FA45CD6D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816350" cy="3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4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703241B-6BEA-4D5F-9E8D-E6AC0153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t="18225" r="43353" b="5962"/>
          <a:stretch>
            <a:fillRect/>
          </a:stretch>
        </p:blipFill>
        <p:spPr bwMode="auto">
          <a:xfrm>
            <a:off x="4899025" y="1125538"/>
            <a:ext cx="3992563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5415A219-0487-4DDA-9E8E-C21113A7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537075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8A06BBED-8229-4DFE-A605-B646546E1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706437"/>
          </a:xfrm>
        </p:spPr>
        <p:txBody>
          <a:bodyPr/>
          <a:lstStyle/>
          <a:p>
            <a:r>
              <a:rPr lang="de-CH" altLang="de-DE" sz="2800"/>
              <a:t>Modul 3       </a:t>
            </a:r>
            <a:r>
              <a:rPr lang="de-CH" altLang="de-DE" sz="4000" b="1"/>
              <a:t>Absperrung, Signalisierung</a:t>
            </a:r>
          </a:p>
        </p:txBody>
      </p:sp>
    </p:spTree>
  </p:cSld>
  <p:clrMapOvr>
    <a:masterClrMapping/>
  </p:clrMapOvr>
  <p:transition advTm="570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EF252E07-B602-480F-A71B-B0F47501E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CH" altLang="de-DE" sz="2800"/>
              <a:t>Modul 4</a:t>
            </a:r>
            <a:r>
              <a:rPr lang="de-CH" altLang="de-DE" sz="4000"/>
              <a:t>                          </a:t>
            </a:r>
            <a:r>
              <a:rPr lang="de-CH" altLang="de-DE" sz="4000" b="1"/>
              <a:t>Forst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E3D5563D-BF88-4EC5-9996-E16C6135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5510" b="60625"/>
          <a:stretch>
            <a:fillRect/>
          </a:stretch>
        </p:blipFill>
        <p:spPr bwMode="auto">
          <a:xfrm>
            <a:off x="395288" y="1196975"/>
            <a:ext cx="4176712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CA0925E-140F-4A55-9CF7-56BB7805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18248" r="33740" b="5962"/>
          <a:stretch>
            <a:fillRect/>
          </a:stretch>
        </p:blipFill>
        <p:spPr bwMode="auto">
          <a:xfrm>
            <a:off x="4787900" y="1196975"/>
            <a:ext cx="414178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14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9868899-B251-4AED-B32C-713E8993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CH" altLang="de-DE" sz="2800"/>
              <a:t>Modul 5</a:t>
            </a:r>
            <a:r>
              <a:rPr lang="de-CH" altLang="de-DE" sz="4000"/>
              <a:t>                          </a:t>
            </a:r>
            <a:r>
              <a:rPr lang="de-CH" altLang="de-DE" sz="4000" b="1"/>
              <a:t>Heben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C2FA891C-F789-47C5-AED1-BAD5D21A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36250" r="7593"/>
          <a:stretch>
            <a:fillRect/>
          </a:stretch>
        </p:blipFill>
        <p:spPr bwMode="auto">
          <a:xfrm>
            <a:off x="323850" y="2852738"/>
            <a:ext cx="35941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EAE0499-9939-4694-9218-0FD7316A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6910" r="58862" b="7994"/>
          <a:stretch>
            <a:fillRect/>
          </a:stretch>
        </p:blipFill>
        <p:spPr bwMode="auto">
          <a:xfrm>
            <a:off x="5673725" y="981075"/>
            <a:ext cx="3217863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DE6752B-F1D2-40F7-BE14-3A0146F0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4314" r="5539" b="4282"/>
          <a:stretch>
            <a:fillRect/>
          </a:stretch>
        </p:blipFill>
        <p:spPr bwMode="auto">
          <a:xfrm>
            <a:off x="3995738" y="5229225"/>
            <a:ext cx="1728787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360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Bildschirmpräsentation (4:3)</PresentationFormat>
  <Paragraphs>31</Paragraphs>
  <Slides>16</Slides>
  <Notes>0</Notes>
  <HiddenSlides>16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Arial</vt:lpstr>
      <vt:lpstr>Standarddesign</vt:lpstr>
      <vt:lpstr>PowerPoint-Präsentation</vt:lpstr>
      <vt:lpstr>PowerPoint-Präsentation</vt:lpstr>
      <vt:lpstr>Vorgehen:</vt:lpstr>
      <vt:lpstr>Platzbedarf</vt:lpstr>
      <vt:lpstr>Modul 1        Beleuchtung 230 V</vt:lpstr>
      <vt:lpstr>Modul 2       Elektrowerkzeuge 230 V</vt:lpstr>
      <vt:lpstr>Modul 3       Absperrung, Signalisierung</vt:lpstr>
      <vt:lpstr>Modul 4                          Forst</vt:lpstr>
      <vt:lpstr>Modul 5                          Heben</vt:lpstr>
      <vt:lpstr>Modul 6                     Verschieben</vt:lpstr>
      <vt:lpstr>Modul 7          Abbau + Bohrwerkzeug</vt:lpstr>
      <vt:lpstr>Modul 8                             Wasser</vt:lpstr>
      <vt:lpstr>Modul 9                Retten / Bergen</vt:lpstr>
      <vt:lpstr>Modul 10              Übermittlung Draht</vt:lpstr>
      <vt:lpstr>Modul 11              Stollenausrüstung</vt:lpstr>
      <vt:lpstr>PowerPoint-Präsentation</vt:lpstr>
    </vt:vector>
  </TitlesOfParts>
  <Company>BURAUT 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        Beleuchtung 230 V</dc:title>
  <dc:creator>Burri Esther BABS</dc:creator>
  <cp:lastModifiedBy>Burri Esther BABS</cp:lastModifiedBy>
  <cp:revision>14</cp:revision>
  <dcterms:created xsi:type="dcterms:W3CDTF">2006-04-10T09:28:51Z</dcterms:created>
  <dcterms:modified xsi:type="dcterms:W3CDTF">2024-02-14T08:14:54Z</dcterms:modified>
</cp:coreProperties>
</file>